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</p:sldIdLst>
  <p:sldSz cx="9144000" cy="6858000" type="screen4x3"/>
  <p:notesSz cx="6858000" cy="9144000"/>
  <p:custDataLst>
    <p:tags r:id="rId6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93F8C-C524-4611-822E-8210C69BFCAD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</a:t>
            </a:r>
            <a:r>
              <a:rPr lang="en-US" sz="1400" dirty="0" smtClean="0"/>
              <a:t>un motor de </a:t>
            </a:r>
            <a:r>
              <a:rPr lang="en-US" sz="1400" dirty="0" smtClean="0"/>
              <a:t>integraci</a:t>
            </a:r>
            <a:r>
              <a:rPr lang="es-ES" sz="1400" dirty="0" smtClean="0"/>
              <a:t>ón</a:t>
            </a:r>
            <a:r>
              <a:rPr lang="es-ES" sz="1400" dirty="0" smtClean="0"/>
              <a:t> </a:t>
            </a:r>
            <a:r>
              <a:rPr lang="en-US" sz="1400" dirty="0" smtClean="0"/>
              <a:t>HL7 </a:t>
            </a:r>
            <a:r>
              <a:rPr lang="en-US" sz="1400" dirty="0" smtClean="0"/>
              <a:t>multiplataforma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</a:t>
            </a:r>
            <a:r>
              <a:rPr lang="es-ES" sz="1400" dirty="0" smtClean="0"/>
              <a:t>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</a:t>
            </a:r>
            <a:r>
              <a:rPr lang="es-ES" sz="1400" dirty="0" smtClean="0"/>
              <a:t>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</a:t>
            </a:r>
            <a:r>
              <a:rPr lang="es-ES" sz="1400" dirty="0" smtClean="0"/>
              <a:t>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</a:t>
            </a:r>
            <a:r>
              <a:rPr lang="es-ES" sz="1400" dirty="0" smtClean="0"/>
              <a:t>tiene una limitada serie de </a:t>
            </a:r>
            <a:r>
              <a:rPr lang="es-ES" sz="1400" dirty="0" smtClean="0"/>
              <a:t>funcionalidades</a:t>
            </a:r>
            <a:r>
              <a:rPr lang="es-ES" sz="1400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06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4154</Words>
  <Application>Microsoft Office PowerPoint</Application>
  <PresentationFormat>Presentación en pantalla (4:3)</PresentationFormat>
  <Paragraphs>603</Paragraphs>
  <Slides>63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4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282</cp:revision>
  <dcterms:created xsi:type="dcterms:W3CDTF">2014-04-01T16:35:38Z</dcterms:created>
  <dcterms:modified xsi:type="dcterms:W3CDTF">2017-10-06T10:58:33Z</dcterms:modified>
</cp:coreProperties>
</file>